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C8007537-805E-4D88-85F7-BDCEE9671C2A}">
          <p14:sldIdLst>
            <p14:sldId id="282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D4BC5-8C5F-A79C-1C9A-B585BD7E87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16806D-6E7A-BFF2-3D77-7641DE1E7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DF576-8780-32FE-0A9E-7A32BC02F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17A8B1-8882-3FCF-66B6-74FD4B253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0ED21-B13A-C433-E02D-0A5A61FF5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2632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C31AA-B75B-D3F8-7799-68AB93D71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ECDFD7-6264-4B42-6737-45DDCA9ECE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63C8C-4691-6EBE-1E06-0E900E875B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A90EB3-5104-990B-3850-1D06EC2AB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0DDC5B-50C7-9212-3357-211ED183E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96379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C0E4C6-D3A2-9280-FC09-46A900AFDB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4E8DF6-E268-AC76-0E58-1707273D1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F711D-E8C4-8FFA-6AE5-05A6406BC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83A8B9-7EB4-32B6-2C21-5B744DF8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D9B0CC-0464-5DDB-03E8-6BDCDD5C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1369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3A0B9-851D-237C-3E75-7D8FA60A0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2C6F28-A5A2-91BC-EEB2-9933DF9A8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CB4F7-02C6-5DBC-50B3-2BF281B60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D0B793-013E-5B00-CB70-F85009EAB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73BF91-FED4-7990-3116-F47975300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724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4A64-8008-3D34-2176-E439C3A31C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AF3943-931B-86DD-4A3B-E39509E5D3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9C0B7-910C-483D-6338-5EA622B46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8C086-BE77-CFA0-1A24-059925F1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17A481-EB68-3714-FBBD-A570B4CF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3964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74950-B7C0-9D98-0BD9-20BA6CDB9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B1CA3-8C37-E83B-4991-493050BC0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49B5B-39AB-E2F6-65BB-A128307293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3FFE7-8F4D-4E07-722C-EB8E2A10D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FC707B-11C9-9D50-2185-5511BDF06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112589-3A13-2081-C566-FECE7C6C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120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56802-DD95-EF59-5F1D-2924FD731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0C14A-0B5D-187B-EB2D-50DA3407D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C4D861-0091-3898-A94B-32B8D24019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5CA45C-71D8-E89E-F881-88963C652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1FF913E-2DF7-DD12-650D-37B331B257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2ACE0E-5C81-C12F-A654-97321CCBE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F8FD80-48A9-4D36-7EED-62F34B723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8E7B3B-C9D7-E76C-A490-C8631E631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409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EB6C5-A050-44F7-5115-6FCF17802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8D5488-F6FA-3217-DE98-9367EF35D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6D65AA-3417-50DF-E231-E415E32B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057C98-1B04-1536-3A0A-F0073B68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905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7CBAB9-165A-EDD5-F13D-166C0CF2E0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5EBE73-9131-9061-E003-3C24FE39B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F6126-C5C9-CB20-89DA-AFDA63F7E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4630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DABB0-C54C-07ED-5D90-DAB21AAEF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3E0E66-439F-D7D8-6FFC-66D6F7C2B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19126-81A3-BD16-9440-E5BF28B95F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FAE312-12EE-51B5-EF30-858CC5DFD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5777A-EC17-05B3-3849-E286C876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D1B7B7-67CA-4770-5E02-F51845FB6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52089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CE3B0-01F3-C15A-5B04-AF56991022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48EC63-81C3-B377-17A0-EAF1EAE10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019255-5095-8068-62F7-B7F6AE1AF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8ECD66-C683-9C66-8CC5-3F99553C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279405-9534-85B9-5320-453D7D983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8780F7-8981-54AC-0FCC-D63E8A66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765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632DFF-F3F4-734E-611F-25138F959B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F1B47-D76D-0549-1952-5C167243B2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A7789D-6D00-FC8A-0DFC-05DAC7D57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511DF1-D5EF-4BEE-93B5-9DBB7E7F5EDB}" type="datetimeFigureOut">
              <a:rPr lang="en-IN" smtClean="0"/>
              <a:t>04-08-2023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54ABD-665D-7C5E-7F36-C06563E63B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B6781-65DA-54C1-9623-A4A65C3D60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549223-7899-40FD-B828-8259B5D5AAE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698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ackground. Stock Photo | Adobe Stock">
            <a:extLst>
              <a:ext uri="{FF2B5EF4-FFF2-40B4-BE49-F238E27FC236}">
                <a16:creationId xmlns:a16="http://schemas.microsoft.com/office/drawing/2014/main" id="{49B1BF51-601F-6423-0DA9-628897BC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853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23FAAAA-001E-2BE4-E631-7CD1C1FBEE46}"/>
              </a:ext>
            </a:extLst>
          </p:cNvPr>
          <p:cNvSpPr/>
          <p:nvPr/>
        </p:nvSpPr>
        <p:spPr>
          <a:xfrm>
            <a:off x="-95535" y="674511"/>
            <a:ext cx="840702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u="sng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SCHOOL MANAGEMENT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71E3E3-C1A7-7C61-74E0-1721A07762F7}"/>
              </a:ext>
            </a:extLst>
          </p:cNvPr>
          <p:cNvSpPr/>
          <p:nvPr/>
        </p:nvSpPr>
        <p:spPr>
          <a:xfrm>
            <a:off x="1364776" y="2538609"/>
            <a:ext cx="5337459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SIRAPARAPU MADHUSUDHAN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NEYYALA JYOTHIPRIYA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VADDI HIMAVARSHINI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KORAMAPU PUJITHA</a:t>
            </a:r>
          </a:p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ROWLA SWATHIKA</a:t>
            </a:r>
          </a:p>
          <a:p>
            <a:r>
              <a:rPr 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VARRI CHANDU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C55B96-1E2F-4A92-A397-2E7E57013EE8}"/>
              </a:ext>
            </a:extLst>
          </p:cNvPr>
          <p:cNvSpPr/>
          <p:nvPr/>
        </p:nvSpPr>
        <p:spPr>
          <a:xfrm>
            <a:off x="193329" y="1829839"/>
            <a:ext cx="7640485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TEAM-ID:LTVIP2023TMID08927</a:t>
            </a:r>
            <a:endParaRPr lang="en-US" sz="32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987790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58097-0BB8-2FF5-47CD-D6025C91E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632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83459-1A65-D90B-C8EB-F4FC18C2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4081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C83051-F5CB-204F-FDB8-9B48426A0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24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C361B0-C926-66FD-6316-6E77F2A895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582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404228-2A2F-B8ED-E0D9-F64CEBF60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335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C602B9-FD42-3B1A-8648-45FF4F0EC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988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F75AEE-3676-C6CE-ED03-CE248E2BF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07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9D5CC6-4579-2116-048E-4E550C17B1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6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60EA45-63D8-2CA6-46FC-47411864A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645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E42DE-4C67-601F-0A47-1A7324F596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459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BD2F2B-0F23-EC15-D2AD-B32DCC8AC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9182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5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C098329-EF50-CC44-020D-372B2E3A10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394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D03F67-279E-9B12-D557-B93BD032A2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975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CD561-21E9-574B-2391-04ABD32974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315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15520-0190-8503-367C-006D36698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04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A30303-40B1-458B-1136-A0AE7E2AE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47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B89584-9024-869A-EAE4-0F6A8E7D6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13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0DD6DB4-3C29-E2A5-5DDA-09608E988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934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7181B-DADC-4A72-E54E-B6C579309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259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DD98A0-15B5-70E8-77FB-14751C613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36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8D1684-D8B9-A091-DC1E-1C14F69CE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37E0F4-DAD0-D41F-C8FC-9DDA1605F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616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9EED8C-620B-D501-5CE9-22D0294D0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86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</TotalTime>
  <Words>17</Words>
  <Application>Microsoft Office PowerPoint</Application>
  <PresentationFormat>Widescreen</PresentationFormat>
  <Paragraphs>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venkat N</dc:creator>
  <cp:lastModifiedBy>venkat N</cp:lastModifiedBy>
  <cp:revision>3</cp:revision>
  <dcterms:created xsi:type="dcterms:W3CDTF">2023-08-03T15:24:34Z</dcterms:created>
  <dcterms:modified xsi:type="dcterms:W3CDTF">2023-08-04T09:45:42Z</dcterms:modified>
</cp:coreProperties>
</file>